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5" r:id="rId1"/>
  </p:sldMasterIdLst>
  <p:sldIdLst>
    <p:sldId id="256" r:id="rId2"/>
    <p:sldId id="258" r:id="rId3"/>
    <p:sldId id="257" r:id="rId4"/>
    <p:sldId id="275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6" r:id="rId21"/>
    <p:sldId id="278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68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AAD347D-5ACD-4C99-B74B-A9C85AD731AF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4429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648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686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241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55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613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999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457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376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665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771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AAD347D-5ACD-4C99-B74B-A9C85AD731AF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4044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" TargetMode="External"/><Relationship Id="rId2" Type="http://schemas.openxmlformats.org/officeDocument/2006/relationships/hyperlink" Target="http://archive.ics.uci.edu/ml/index.ph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penml.org/search?type=data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470AC-DBA0-4D31-B977-49D83A0FF3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with Azure </a:t>
            </a:r>
            <a:r>
              <a:rPr lang="en-US" dirty="0" err="1"/>
              <a:t>Machıne</a:t>
            </a:r>
            <a:r>
              <a:rPr lang="en-US" dirty="0"/>
              <a:t> </a:t>
            </a:r>
            <a:r>
              <a:rPr lang="en-US" dirty="0" err="1"/>
              <a:t>Learnıng</a:t>
            </a:r>
            <a:r>
              <a:rPr lang="en-US" dirty="0"/>
              <a:t> Studio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D308CE-1B21-48D0-B60C-CEB15D26DB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ERHAN BALLIEKER </a:t>
            </a:r>
          </a:p>
          <a:p>
            <a:r>
              <a:rPr lang="en-US" dirty="0"/>
              <a:t>MCT</a:t>
            </a:r>
          </a:p>
        </p:txBody>
      </p:sp>
    </p:spTree>
    <p:extLst>
      <p:ext uri="{BB962C8B-B14F-4D97-AF65-F5344CB8AC3E}">
        <p14:creationId xmlns:p14="http://schemas.microsoft.com/office/powerpoint/2010/main" val="3714201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AC2885-B0F6-4E24-86F8-EE9E1B6FE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500062"/>
            <a:ext cx="1143000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953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1796CB-60CD-4690-9505-737D3F9E4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061" y="454871"/>
            <a:ext cx="11322203" cy="603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041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75149A-642A-400A-A0C4-DBF5B258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" y="366712"/>
            <a:ext cx="1057275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765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0FEA68-0C76-47AA-AA8A-1882DC077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62" y="595312"/>
            <a:ext cx="11496675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99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C4206D-0E3B-45D9-A039-EA90A221C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81" y="543183"/>
            <a:ext cx="10850059" cy="596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878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DEB8EA-957D-4446-AA4D-F3562BE99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628650"/>
            <a:ext cx="11620500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93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AC7DEE-6CFF-4C6C-99F4-81080421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61912"/>
            <a:ext cx="11791950" cy="673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977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852469-5E44-417C-AC11-FE427D078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62" y="557212"/>
            <a:ext cx="11191875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62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6017D0-4696-45EC-B067-B0CAC79C0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714375"/>
            <a:ext cx="11677650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72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CEC2E-0E7D-4C0A-BE07-CE090B503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219075"/>
            <a:ext cx="11239500" cy="64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617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F6CA99-0909-408E-A514-0FDA57ED9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3278" y="376762"/>
            <a:ext cx="6145444" cy="6104475"/>
          </a:xfrm>
        </p:spPr>
      </p:pic>
    </p:spTree>
    <p:extLst>
      <p:ext uri="{BB962C8B-B14F-4D97-AF65-F5344CB8AC3E}">
        <p14:creationId xmlns:p14="http://schemas.microsoft.com/office/powerpoint/2010/main" val="3286408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E79A9-D82B-4415-B856-143661741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sets for ML </a:t>
            </a:r>
            <a:r>
              <a:rPr lang="en-US" dirty="0" err="1"/>
              <a:t>traınıngs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D0B04-4AA9-4798-A3A9-11DEB7404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http://archive.ics.uci.edu/ml/index.php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https://www.kaggle.com/datasets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https://www.openml.org/search?type=data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9735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B1A8FB2-795B-45ED-A3ED-FD9285DAA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87" y="100012"/>
            <a:ext cx="10868025" cy="66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2616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63EF3-A6FE-4589-8876-41B973C3A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30079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6F2F4-F35A-408A-ACDE-34B891710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DB264F-6F9D-4DC2-B622-3C809BD43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7465" y="2084832"/>
            <a:ext cx="5104716" cy="4563707"/>
          </a:xfrm>
        </p:spPr>
      </p:pic>
    </p:spTree>
    <p:extLst>
      <p:ext uri="{BB962C8B-B14F-4D97-AF65-F5344CB8AC3E}">
        <p14:creationId xmlns:p14="http://schemas.microsoft.com/office/powerpoint/2010/main" val="1659733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669733-6761-4DE3-9344-89C4D4391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536" y="644772"/>
            <a:ext cx="11422928" cy="539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05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5F79D3-4DC7-42D4-9595-9E7258D70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498" y="470430"/>
            <a:ext cx="10814179" cy="5917139"/>
          </a:xfrm>
        </p:spPr>
      </p:pic>
    </p:spTree>
    <p:extLst>
      <p:ext uri="{BB962C8B-B14F-4D97-AF65-F5344CB8AC3E}">
        <p14:creationId xmlns:p14="http://schemas.microsoft.com/office/powerpoint/2010/main" val="1078440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094A03-1FD3-470D-B43D-1C7EE2EB9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933" y="485191"/>
            <a:ext cx="11003704" cy="5916278"/>
          </a:xfrm>
        </p:spPr>
      </p:pic>
    </p:spTree>
    <p:extLst>
      <p:ext uri="{BB962C8B-B14F-4D97-AF65-F5344CB8AC3E}">
        <p14:creationId xmlns:p14="http://schemas.microsoft.com/office/powerpoint/2010/main" val="1813504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37F450-A515-42E5-9B8C-4097CD38C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205" y="1602289"/>
            <a:ext cx="10321589" cy="451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075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AE47F-D812-4476-8A5A-528877585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Scientist?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112A5-96C6-42D7-B83A-4D44746B2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Statistics knowledge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Software programming knowledge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Domain expert in problem domain</a:t>
            </a:r>
          </a:p>
        </p:txBody>
      </p:sp>
    </p:spTree>
    <p:extLst>
      <p:ext uri="{BB962C8B-B14F-4D97-AF65-F5344CB8AC3E}">
        <p14:creationId xmlns:p14="http://schemas.microsoft.com/office/powerpoint/2010/main" val="2307951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76552E-7CEF-4ABF-BAA8-1891030FE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51" y="433379"/>
            <a:ext cx="11405498" cy="585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1199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2667</TotalTime>
  <Words>73</Words>
  <Application>Microsoft Office PowerPoint</Application>
  <PresentationFormat>Widescreen</PresentationFormat>
  <Paragraphs>13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Tw Cen MT</vt:lpstr>
      <vt:lpstr>Tw Cen MT Condensed</vt:lpstr>
      <vt:lpstr>Wingdings 3</vt:lpstr>
      <vt:lpstr>Integral</vt:lpstr>
      <vt:lpstr>Machine Learning with Azure Machıne Learnıng Studio</vt:lpstr>
      <vt:lpstr>PowerPoint Presentation</vt:lpstr>
      <vt:lpstr>WHAT IS Machine Learning?</vt:lpstr>
      <vt:lpstr>PowerPoint Presentation</vt:lpstr>
      <vt:lpstr>PowerPoint Presentation</vt:lpstr>
      <vt:lpstr>PowerPoint Presentation</vt:lpstr>
      <vt:lpstr>PowerPoint Presentation</vt:lpstr>
      <vt:lpstr>What is Data Scientist?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sets for ML traınıngs</vt:lpstr>
      <vt:lpstr>PowerPoint Presentation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with Azure ML Studio</dc:title>
  <dc:creator>Erhan Ballıeker</dc:creator>
  <cp:lastModifiedBy>Erhan Ballıeker</cp:lastModifiedBy>
  <cp:revision>29</cp:revision>
  <dcterms:created xsi:type="dcterms:W3CDTF">2018-10-19T20:21:32Z</dcterms:created>
  <dcterms:modified xsi:type="dcterms:W3CDTF">2018-10-21T16:48:38Z</dcterms:modified>
</cp:coreProperties>
</file>

<file path=docProps/thumbnail.jpeg>
</file>